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7" r:id="rId2"/>
    <p:sldId id="270" r:id="rId3"/>
    <p:sldId id="267" r:id="rId4"/>
    <p:sldId id="260" r:id="rId5"/>
    <p:sldId id="264" r:id="rId6"/>
    <p:sldId id="258" r:id="rId7"/>
    <p:sldId id="262" r:id="rId8"/>
    <p:sldId id="265" r:id="rId9"/>
    <p:sldId id="259" r:id="rId10"/>
    <p:sldId id="261" r:id="rId11"/>
    <p:sldId id="268" r:id="rId12"/>
    <p:sldId id="269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3" autoAdjust="0"/>
    <p:restoredTop sz="94660"/>
  </p:normalViewPr>
  <p:slideViewPr>
    <p:cSldViewPr>
      <p:cViewPr varScale="1">
        <p:scale>
          <a:sx n="107" d="100"/>
          <a:sy n="107" d="100"/>
        </p:scale>
        <p:origin x="-111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65049-E88F-4171-9B3C-D0F366687F94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02DF1-0CD5-491D-8C9D-C38EF3F70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35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38BF-D71E-4CB0-98E2-9F6C235F8EE3}" type="datetime1">
              <a:rPr lang="en-US" smtClean="0"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4B29-E998-4293-933D-9F3E126801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8D073-BB0C-499F-83DC-1A215B08727C}" type="datetime1">
              <a:rPr lang="en-US" smtClean="0"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4B29-E998-4293-933D-9F3E126801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12BBD-2406-4544-B587-D718D756B811}" type="datetime1">
              <a:rPr lang="en-US" smtClean="0"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4B29-E998-4293-933D-9F3E126801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2018B-82C2-4BC4-9246-A9FBA225102D}" type="datetime1">
              <a:rPr lang="en-US" smtClean="0"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4B29-E998-4293-933D-9F3E126801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F5165-41DB-47F9-A02A-1C34429C8C67}" type="datetime1">
              <a:rPr lang="en-US" smtClean="0"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4B29-E998-4293-933D-9F3E126801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2E9C-644C-4FCF-A3B2-975A45A4AD31}" type="datetime1">
              <a:rPr lang="en-US" smtClean="0"/>
              <a:t>3/27/2015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4B29-E998-4293-933D-9F3E1268018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0C2A-F3BC-47F9-A874-F008C6FB03B3}" type="datetime1">
              <a:rPr lang="en-US" smtClean="0"/>
              <a:t>3/27/2015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4B29-E998-4293-933D-9F3E126801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1E9C-435B-4EA2-BC2C-9B92120FC2AF}" type="datetime1">
              <a:rPr lang="en-US" smtClean="0"/>
              <a:t>3/27/2015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4B29-E998-4293-933D-9F3E126801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11A3F-D0F2-4446-A1B4-802940B694B2}" type="datetime1">
              <a:rPr lang="en-US" smtClean="0"/>
              <a:t>3/27/2015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4B29-E998-4293-933D-9F3E126801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0498-F7FD-4389-9667-41C423FFCB70}" type="datetime1">
              <a:rPr lang="en-US" smtClean="0"/>
              <a:t>3/27/2015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C204B29-E998-4293-933D-9F3E126801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69BC7-94C4-45B6-AE8D-9B1D3950CA9E}" type="datetime1">
              <a:rPr lang="en-US" smtClean="0"/>
              <a:t>3/27/2015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4B29-E998-4293-933D-9F3E126801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DD258A5-A539-4965-B5EC-435A738E772D}" type="datetime1">
              <a:rPr lang="en-US" smtClean="0"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5C204B29-E998-4293-933D-9F3E126801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url?sa=i&amp;rct=j&amp;q=sharp+shinned+hawk&amp;source=images&amp;cd=&amp;cad=rja&amp;docid=o-ZB2ZkS8qiIhM&amp;tbnid=TXw5mXPGsAi2KM:&amp;ved=0CAUQjRw&amp;url=http://www.tumblr.com/tagged/sharp-shinned%20hawk&amp;ei=LahRUdOhD9KG0QGfl4H4Ag&amp;bvm=bv.44158598,d.dmQ&amp;psig=AFQjCNEBHKcQDvZRBJ09qiO8AxuQcmdrtw&amp;ust=1364392359223347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com/url?sa=i&amp;rct=j&amp;q=broad+winged+hawk&amp;source=images&amp;cd=&amp;cad=rja&amp;docid=BFAVWtepBQnCqM&amp;tbnid=BMhSghUcM3lxLM:&amp;ved=0CAUQjRw&amp;url=http://www.brech.com/np/fauna/aviary.html&amp;ei=w6lRUeKJA4fv0gHF9oGACg&amp;bvm=bv.44158598,d.dmQ&amp;psig=AFQjCNEQd0NTWlTfshCPoGZB0bysDfowCg&amp;ust=1364392707092305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com/url?sa=i&amp;rct=j&amp;q=pergrine+falcon&amp;source=images&amp;cd=&amp;cad=rja&amp;docid=_aIA8QL2JUXb4M&amp;tbnid=4ht2EXDt6CENxM:&amp;ved=0CAUQjRw&amp;url=http://www.birds-of-north-america.net/Peregrine_Falcon.html&amp;ei=nq1RUZV45b_QAeS6gKAP&amp;bvm=bv.44158598,d.dmQ&amp;psig=AFQjCNG2toGsLowy51YMUNHVmCfZMkj4nw&amp;ust=136439367354921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google.com/url?sa=i&amp;rct=j&amp;q=golden+eagle&amp;source=images&amp;cd=&amp;docid=3Rr34jBLGzMAgM&amp;tbnid=_2-IzqRsvtFsHM:&amp;ved=0CAUQjRw&amp;url=http://photographylife.com/nature-photography-tips&amp;ei=k65RUeDjJ6fw0QHD44H4Cw&amp;bvm=bv.44158598,d.dmQ&amp;psig=AFQjCNF0IFeWljntDzAX_SRJDfyUKzzPZw&amp;ust=1364393787039592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bald+eagle&amp;source=images&amp;cd=&amp;cad=rja&amp;docid=9U-GmrgvA2fJnM&amp;tbnid=C7LgoC2mYj2liM:&amp;ved=0CAUQjRw&amp;url=http://portlandbirder.blogspot.com/2013/02/bald-eagle.html&amp;ei=P69RUc_qCei40AGEyoGYCw&amp;bvm=bv.44158598,d.dmQ&amp;psig=AFQjCNHwbCSnyaIO8EkEArzuMOeZ8EFXrQ&amp;ust=1364394155451376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/url?sa=i&amp;rct=j&amp;q=american+kestrel&amp;source=images&amp;cd=&amp;cad=rja&amp;docid=JnPL-BUONR3MmM&amp;tbnid=ozxgBc5txrjK7M:&amp;ved=0CAUQjRw&amp;url=http://www.allaboutbirds.org/guide/american_kestrel&amp;ei=KK1RUaFMz7vQAaDpgOgD&amp;bvm=bv.44158598,d.dmQ&amp;psig=AFQjCNGxqrXePFkeblQtqwq_6g9bhhefeQ&amp;ust=1364393586039288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/url?sa=i&amp;rct=j&amp;q=red-tailed+hawk&amp;source=images&amp;cd=&amp;cad=rja&amp;docid=mYJQCPOhjgy1JM&amp;tbnid=kyBQH1nCpxc86M:&amp;ved=0CAUQjRw&amp;url=http://www.ellenmichaelsphotos.com/v/hawks_pale_+male/red-tailed_hawk_1874.jpg.html&amp;ei=XqlRUbeJMuKV0QGj1IHQAw&amp;bvm=bv.44158598,d.dmQ&amp;psig=AFQjCNF32Im5uwvvrDqj6R0sh5mtefh3Wg&amp;ust=1364392638554328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/url?sa=i&amp;rct=j&amp;q=osprey&amp;source=images&amp;cd=&amp;cad=rja&amp;docid=u9mlQ64DrUwc1M&amp;tbnid=qAoju-hCVGY2lM:&amp;ved=0CAUQjRw&amp;url=http://nathistoc.bio.uci.edu/birds/falconiformes/Pandion%20haliaetus/Pandion%20haliaetus.htm&amp;ei=hKxRUYbSKurW0QGlvYHwBg&amp;bvm=bv.44158598,d.dmQ&amp;psig=AFQjCNH7JwgR2vLU4RJux94416sb8t93Qg&amp;ust=136439313552449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url?sa=i&amp;rct=j&amp;q=coopers+hawk&amp;source=images&amp;cd=&amp;cad=rja&amp;docid=aEn-fso2JbV4tM&amp;tbnid=hmSN4y7fJU0BFM:&amp;ved=0CAUQjRw&amp;url=http://birdsbybaranoff.com/bayareatrip18.htm&amp;ei=X6hRUb_fMMHr0gHY4oHICA&amp;bvm=bv.44158598,d.dmQ&amp;psig=AFQjCNHd-DTfSQniqjADZ0b6MMTKBIzRkA&amp;ust=136439238991877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/url?sa=i&amp;rct=j&amp;q=norther+harrier&amp;source=images&amp;cd=&amp;cad=rja&amp;docid=Hi_PYxYjwGMGDM&amp;tbnid=V-UQ-YEbDHTLcM:&amp;ved=0CAUQjRw&amp;url=http://www.ejphoto.com/northern_harrier_page.htm&amp;ei=GapRUdHyCMLq0wHCzoCIAg&amp;bvm=bv.44158598,d.dmQ&amp;psig=AFQjCNHJCYWzhDVopQZ4nDDMdZgf1u9XRQ&amp;ust=1364392831511325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hyperlink" Target="http://www.google.com/url?sa=i&amp;rct=j&amp;q=norther+harrier&amp;source=images&amp;cd=&amp;cad=rja&amp;docid=4S0wmHizV3L_dM&amp;tbnid=OCC5qElZX1GWgM:&amp;ved=0CAUQjRw&amp;url=http://www.ontfin.com/Word/tag/texas/&amp;ei=x6pRUZ-IOoiB0QGFyIGoAg&amp;bvm=bv.44158598,d.dmQ&amp;psig=AFQjCNHJCYWzhDVopQZ4nDDMdZgf1u9XRQ&amp;ust=1364392831511325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m/url?sa=i&amp;rct=j&amp;q=turkey+vulture&amp;source=images&amp;cd=&amp;cad=rja&amp;docid=yQ7s5ZrvCzq1PM&amp;tbnid=EILTLIuL31GWdM:&amp;ved=0CAUQjRw&amp;url=http://www.rmnp.com/RMNP-Critters-TurkeyVulture.html&amp;ei=06xRUbH9C4y70QHbvYCoDw&amp;bvm=bv.44158598,d.dmQ&amp;psig=AFQjCNHaTsEJ8IDzCqBxOzyFwkWH60Gq4g&amp;ust=1364393507608505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com/url?sa=i&amp;rct=j&amp;q=norther+goshhawk&amp;source=images&amp;cd=&amp;cad=rja&amp;docid=baMe9ce7GACt7M&amp;tbnid=5Kh_Bwp0Jwm30M:&amp;ved=0CAUQjRw&amp;url=http://www.randyfindlay.com/p1069210125/h3FAE987A&amp;ei=BalRUbaUMqaV0QGOvIGIAg&amp;bvm=bv.44158598,d.dmQ&amp;psig=AFQjCNFQeCXzDMFzE7D9Fi1XWddNHETing&amp;ust=1364392452387489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5.media.tumblr.com/tumblr_m237lnOM3z1rocevmo1_50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4800"/>
            <a:ext cx="4430358" cy="630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4B29-E998-4293-933D-9F3E12680189}" type="slidenum">
              <a:rPr lang="en-US" smtClean="0"/>
              <a:t>1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2524125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109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brech.com/np/fauna/images/Broad-Winged%20Hawk-2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4191000" cy="636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4B29-E998-4293-933D-9F3E12680189}" type="slidenum">
              <a:rPr lang="en-US" smtClean="0"/>
              <a:t>10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1000"/>
            <a:ext cx="2792413" cy="2105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741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birds-of-north-america.net/images/peregrine-falcon-1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33400"/>
            <a:ext cx="5943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57800" y="533400"/>
            <a:ext cx="1905000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4B29-E998-4293-933D-9F3E12680189}" type="slidenum">
              <a:rPr lang="en-US" smtClean="0"/>
              <a:t>11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04800"/>
            <a:ext cx="162242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746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photographylife.com/wp-content/uploads/2012/08/Golden-Eagle-on-Fox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09600"/>
            <a:ext cx="8877300" cy="590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4B29-E998-4293-933D-9F3E12680189}" type="slidenum">
              <a:rPr lang="en-US" smtClean="0"/>
              <a:t>12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1447800" cy="2453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160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715000"/>
          </a:xfrm>
        </p:spPr>
        <p:txBody>
          <a:bodyPr/>
          <a:lstStyle/>
          <a:p>
            <a:r>
              <a:rPr lang="en-US" sz="2000" dirty="0" smtClean="0"/>
              <a:t>1) Sharp-shinned hawk</a:t>
            </a:r>
          </a:p>
          <a:p>
            <a:r>
              <a:rPr lang="en-US" sz="2000" dirty="0" smtClean="0"/>
              <a:t>2) Bald eagle</a:t>
            </a:r>
          </a:p>
          <a:p>
            <a:r>
              <a:rPr lang="en-US" sz="2000" dirty="0" smtClean="0"/>
              <a:t>3) American kestrel female</a:t>
            </a:r>
          </a:p>
          <a:p>
            <a:r>
              <a:rPr lang="en-US" sz="2000" dirty="0" smtClean="0"/>
              <a:t>4) Red-tailed hawk</a:t>
            </a:r>
          </a:p>
          <a:p>
            <a:r>
              <a:rPr lang="en-US" sz="2000" dirty="0" smtClean="0"/>
              <a:t>5) Osprey</a:t>
            </a:r>
          </a:p>
          <a:p>
            <a:r>
              <a:rPr lang="en-US" sz="2000" dirty="0" smtClean="0"/>
              <a:t>6) Cooper’s hawk</a:t>
            </a:r>
          </a:p>
          <a:p>
            <a:r>
              <a:rPr lang="en-US" sz="2000" dirty="0" smtClean="0"/>
              <a:t>7) Northern harrier female</a:t>
            </a:r>
          </a:p>
          <a:p>
            <a:r>
              <a:rPr lang="en-US" sz="2000" dirty="0" smtClean="0"/>
              <a:t>8) Turkey vulture</a:t>
            </a:r>
          </a:p>
          <a:p>
            <a:r>
              <a:rPr lang="en-US" sz="2000" dirty="0" smtClean="0"/>
              <a:t>9) Northern goshawk</a:t>
            </a:r>
          </a:p>
          <a:p>
            <a:r>
              <a:rPr lang="en-US" sz="2000" dirty="0" smtClean="0"/>
              <a:t>10) Broad-winged hawk</a:t>
            </a:r>
          </a:p>
          <a:p>
            <a:r>
              <a:rPr lang="en-US" sz="2000" dirty="0" smtClean="0"/>
              <a:t>11) Peregrine falcon</a:t>
            </a:r>
            <a:endParaRPr lang="en-US" dirty="0" smtClean="0"/>
          </a:p>
          <a:p>
            <a:r>
              <a:rPr lang="en-US" sz="2000" dirty="0" smtClean="0"/>
              <a:t>12) Golden eagle</a:t>
            </a:r>
          </a:p>
        </p:txBody>
      </p:sp>
    </p:spTree>
    <p:extLst>
      <p:ext uri="{BB962C8B-B14F-4D97-AF65-F5344CB8AC3E}">
        <p14:creationId xmlns:p14="http://schemas.microsoft.com/office/powerpoint/2010/main" val="2617768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2.bp.blogspot.com/-gu4KrsyXzeo/USxCDmm5SOI/AAAAAAAACDs/53luIk20kyg/s1600/BaldEagle3-Cano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7877175" cy="590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4B29-E998-4293-933D-9F3E12680189}" type="slidenum">
              <a:rPr lang="en-US" smtClean="0"/>
              <a:t>2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8600"/>
            <a:ext cx="2536825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609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allaboutbirds.org/guide/PHOTO/LARGE/american_kestrel_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03555"/>
            <a:ext cx="5715001" cy="560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4B29-E998-4293-933D-9F3E12680189}" type="slidenum">
              <a:rPr lang="en-US" smtClean="0"/>
              <a:t>3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990600"/>
            <a:ext cx="1597025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1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ellenmichaelsphotos.com/d/266-15/red-tailed_hawk_1874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8600"/>
            <a:ext cx="4191000" cy="628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4B29-E998-4293-933D-9F3E12680189}" type="slidenum">
              <a:rPr lang="en-US" smtClean="0"/>
              <a:t>4</a:t>
            </a:fld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63236"/>
            <a:ext cx="2365375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474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nathistoc.bio.uci.edu/birds/falconiformes/Pandion%20haliaetus/Osprey%20(Stuart,%20FL.,%201-08)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09600"/>
            <a:ext cx="8686800" cy="590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4B29-E998-4293-933D-9F3E12680189}" type="slidenum">
              <a:rPr lang="en-US" smtClean="0"/>
              <a:t>5</a:t>
            </a:fld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575" y="152400"/>
            <a:ext cx="2590800" cy="196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916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irdsbybaranoff.com/images/_9SB3284%20coopers%20hawk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04800"/>
            <a:ext cx="4514850" cy="590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4B29-E998-4293-933D-9F3E12680189}" type="slidenum">
              <a:rPr lang="en-US" smtClean="0"/>
              <a:t>6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886" y="152400"/>
            <a:ext cx="2457450" cy="196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704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ejphoto.com/images_BC/BC_NorthernHarrier0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09600"/>
            <a:ext cx="7143750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ontfin.com/Word/wp-content/uploads/2008/07/northern_harrier_flight12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3962400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4B29-E998-4293-933D-9F3E126801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5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rmnp.com/Images2008/RMNP-TurkeyVulture-DSC0124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19200"/>
            <a:ext cx="66294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4B29-E998-4293-933D-9F3E12680189}" type="slidenum">
              <a:rPr lang="en-US" smtClean="0"/>
              <a:t>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73843"/>
            <a:ext cx="2408237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703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randyfindlay.com/img/s1/v6/p1068406906-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38200"/>
            <a:ext cx="7421381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04B29-E998-4293-933D-9F3E12680189}" type="slidenum">
              <a:rPr lang="en-US" smtClean="0"/>
              <a:t>9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2524125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34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378</TotalTime>
  <Words>61</Words>
  <Application>Microsoft Office PowerPoint</Application>
  <PresentationFormat>On-screen Show (4:3)</PresentationFormat>
  <Paragraphs>24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Kimberly Richard</dc:creator>
  <cp:lastModifiedBy>Kimberly Richard</cp:lastModifiedBy>
  <cp:revision>11</cp:revision>
  <dcterms:created xsi:type="dcterms:W3CDTF">2013-03-26T13:52:02Z</dcterms:created>
  <dcterms:modified xsi:type="dcterms:W3CDTF">2015-03-27T12:47:48Z</dcterms:modified>
</cp:coreProperties>
</file>